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AE3DDF-FF84-41B5-9BE9-017F9C5DFE2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E13538-C8C2-4B36-861C-26450B829D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fqI4q203d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PZh4AnWy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f--GZSpt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qvimnOTe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v1J81CKnD8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tb_ylVDvU" TargetMode="External"/><Relationship Id="rId2" Type="http://schemas.openxmlformats.org/officeDocument/2006/relationships/hyperlink" Target="http://www.cnn.com/videos/us/2015/02/19/newday-wheel-of-fortune-one-letter-guess.cnn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twatchedtoday.com/tag/girl-crying-over-packers-loss/" TargetMode="External"/><Relationship Id="rId2" Type="http://schemas.openxmlformats.org/officeDocument/2006/relationships/hyperlink" Target="https://www.youtube.com/watch?v=fL0L3vZmLZE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vJqvA0QU1g" TargetMode="External"/><Relationship Id="rId2" Type="http://schemas.openxmlformats.org/officeDocument/2006/relationships/hyperlink" Target="http://www.youtube.com/watch?v=lj3iNxZ8Dww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1RwhATTzA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iliketowastemytime.com/2012/07/06/22-rare-historical-photos" TargetMode="External"/><Relationship Id="rId2" Type="http://schemas.openxmlformats.org/officeDocument/2006/relationships/hyperlink" Target="http://distractify.com/jake-heppner/x-history-photo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3c9sT6Uv3c" TargetMode="External"/><Relationship Id="rId2" Type="http://schemas.openxmlformats.org/officeDocument/2006/relationships/hyperlink" Target="https://www.youtube.com/watch?v=QKoKp2BHm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NDkVx9AzSY" TargetMode="External"/><Relationship Id="rId4" Type="http://schemas.openxmlformats.org/officeDocument/2006/relationships/hyperlink" Target="https://www.youtube.com/watch?v=3eqHQBHPkM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terrible+football+player" TargetMode="External"/><Relationship Id="rId2" Type="http://schemas.openxmlformats.org/officeDocument/2006/relationships/hyperlink" Target="https://www.youtube.com/watch?v=GIK2u6z5EJc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KL8TOOzf4" TargetMode="External"/><Relationship Id="rId2" Type="http://schemas.openxmlformats.org/officeDocument/2006/relationships/hyperlink" Target="https://www.youtube.com/watch?v=dQCSWPFnjb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7GiJUai4ZU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-UDR2tVO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1u0fwnP6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Word/Prefix/ Idiom of the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www.youtube.com/watch?v=SfqI4q203dQ</a:t>
            </a:r>
            <a:endParaRPr lang="en-US" dirty="0" smtClean="0"/>
          </a:p>
          <a:p>
            <a:r>
              <a:rPr lang="en-US" dirty="0" smtClean="0"/>
              <a:t>Raleigh is the best of both worlds-the beach is 2 hours away and the mountains are about 2 hours away. </a:t>
            </a:r>
          </a:p>
          <a:p>
            <a:r>
              <a:rPr lang="en-US" dirty="0" smtClean="0"/>
              <a:t>My mom makes good food from the North and James mom makes good food from the South.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Semicircle</a:t>
            </a:r>
          </a:p>
          <a:p>
            <a:r>
              <a:rPr lang="en-US" sz="1800" dirty="0" smtClean="0"/>
              <a:t>Semiconscious </a:t>
            </a:r>
          </a:p>
          <a:p>
            <a:r>
              <a:rPr lang="en-US" sz="1800" dirty="0" err="1" smtClean="0"/>
              <a:t>Semitruck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Semi-active</a:t>
            </a:r>
          </a:p>
          <a:p>
            <a:r>
              <a:rPr lang="en-US" sz="1800" dirty="0" smtClean="0"/>
              <a:t>Semicolon</a:t>
            </a:r>
          </a:p>
          <a:p>
            <a:r>
              <a:rPr lang="en-US" sz="1800" dirty="0" smtClean="0"/>
              <a:t>Semiannual</a:t>
            </a:r>
          </a:p>
          <a:p>
            <a:r>
              <a:rPr lang="en-US" sz="1800" dirty="0" err="1" smtClean="0"/>
              <a:t>Semihidden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A semicircle is 360 degrees.</a:t>
            </a:r>
          </a:p>
          <a:p>
            <a:r>
              <a:rPr lang="en-US" sz="1800" dirty="0" smtClean="0"/>
              <a:t>A semi-awake student hears the teacher but isn’t taking notes</a:t>
            </a:r>
          </a:p>
          <a:p>
            <a:r>
              <a:rPr lang="en-US" sz="1800" dirty="0" smtClean="0"/>
              <a:t>The semiannual School Block Party occurs once every five years.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79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fire drill procedure consists of walking outside away from the building</a:t>
            </a:r>
          </a:p>
          <a:p>
            <a:r>
              <a:rPr lang="en-US" dirty="0" smtClean="0"/>
              <a:t>Some celebrities have a procedure done to make themselves beautiful. </a:t>
            </a:r>
          </a:p>
          <a:p>
            <a:r>
              <a:rPr lang="en-US" dirty="0" smtClean="0"/>
              <a:t>My mom had a procedure done to remove the cancer. </a:t>
            </a:r>
          </a:p>
          <a:p>
            <a:r>
              <a:rPr lang="en-US" dirty="0" smtClean="0"/>
              <a:t>The little girl had a new procedure done to try to save her life from cancer.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Synonyms-strategy, step, operation, method, approach, system, policy</a:t>
            </a:r>
          </a:p>
          <a:p>
            <a:endParaRPr lang="en-US" dirty="0"/>
          </a:p>
          <a:p>
            <a:r>
              <a:rPr lang="en-US" dirty="0" smtClean="0"/>
              <a:t>Antonym-inaction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Two to Tango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baby daddy didn’t think he needed to pay child support because the baby mamma was raising the child. It takes two to tango though. </a:t>
            </a:r>
          </a:p>
          <a:p>
            <a:r>
              <a:rPr lang="en-US" dirty="0" smtClean="0"/>
              <a:t>Ron punches Micah first. Micah punches him back. Micah thinks it is unfair that he gets detention too. But it takes two to tango.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Anti-/Ant-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Antisocial </a:t>
            </a:r>
          </a:p>
          <a:p>
            <a:r>
              <a:rPr lang="en-US" dirty="0" smtClean="0"/>
              <a:t>Anti-inflammatory </a:t>
            </a:r>
          </a:p>
          <a:p>
            <a:r>
              <a:rPr lang="en-US" dirty="0" smtClean="0"/>
              <a:t>Antivirus </a:t>
            </a:r>
          </a:p>
          <a:p>
            <a:r>
              <a:rPr lang="en-US" dirty="0" smtClean="0"/>
              <a:t>Anticlimax</a:t>
            </a:r>
          </a:p>
          <a:p>
            <a:r>
              <a:rPr lang="en-US" dirty="0" smtClean="0"/>
              <a:t>Antifreeze</a:t>
            </a:r>
          </a:p>
          <a:p>
            <a:r>
              <a:rPr lang="en-US" dirty="0" smtClean="0"/>
              <a:t>Antagonist</a:t>
            </a:r>
          </a:p>
          <a:p>
            <a:r>
              <a:rPr lang="en-US" dirty="0" smtClean="0"/>
              <a:t>Antonym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Anti-/Ant-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antisocial person loves going to parties.</a:t>
            </a:r>
          </a:p>
          <a:p>
            <a:r>
              <a:rPr lang="en-US" dirty="0" smtClean="0"/>
              <a:t>An anti-republican is in favor of guns. </a:t>
            </a:r>
          </a:p>
          <a:p>
            <a:r>
              <a:rPr lang="en-US" dirty="0" smtClean="0"/>
              <a:t>An anti-climatic movie is disappointing.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Cows produce milk.</a:t>
            </a:r>
          </a:p>
          <a:p>
            <a:r>
              <a:rPr lang="en-US" dirty="0" smtClean="0"/>
              <a:t>The company Nestle produces chocolate. </a:t>
            </a:r>
          </a:p>
          <a:p>
            <a:r>
              <a:rPr lang="en-US" dirty="0" smtClean="0"/>
              <a:t>China produces a lot of rice. </a:t>
            </a:r>
          </a:p>
          <a:p>
            <a:r>
              <a:rPr lang="en-US" dirty="0" smtClean="0"/>
              <a:t>Dylan produces good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</a:t>
            </a:r>
          </a:p>
          <a:p>
            <a:endParaRPr lang="en-US" dirty="0"/>
          </a:p>
          <a:p>
            <a:r>
              <a:rPr lang="en-US" dirty="0" smtClean="0"/>
              <a:t>Synonyms-manufacture, make, construct, build, assemble, create</a:t>
            </a:r>
          </a:p>
          <a:p>
            <a:r>
              <a:rPr lang="en-US" dirty="0" smtClean="0"/>
              <a:t>Antonyms-break, destroy</a:t>
            </a:r>
            <a:r>
              <a:rPr lang="en-US" smtClean="0"/>
              <a:t>, ruin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Bite Off More Than You Can Chew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planning a wedding, setting up my honeymoon, taking grad school classes, and trying to find a place to live. </a:t>
            </a:r>
          </a:p>
          <a:p>
            <a:r>
              <a:rPr lang="en-US" dirty="0" smtClean="0"/>
              <a:t>Micah was texting five girls at once. He was trying to take them all on dates but kept forgetting who was who. </a:t>
            </a:r>
          </a:p>
          <a:p>
            <a:r>
              <a:rPr lang="en-US" dirty="0" smtClean="0"/>
              <a:t>Santa Claus has to visit over a million houses in </a:t>
            </a:r>
            <a:r>
              <a:rPr lang="en-US" smtClean="0"/>
              <a:t>one night.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Overact</a:t>
            </a:r>
          </a:p>
          <a:p>
            <a:r>
              <a:rPr lang="en-US" dirty="0" smtClean="0"/>
              <a:t>Overcharge</a:t>
            </a:r>
          </a:p>
          <a:p>
            <a:r>
              <a:rPr lang="en-US" dirty="0" smtClean="0"/>
              <a:t>Overachieve</a:t>
            </a:r>
          </a:p>
          <a:p>
            <a:r>
              <a:rPr lang="en-US" dirty="0" smtClean="0"/>
              <a:t>Overcomplicated</a:t>
            </a:r>
          </a:p>
          <a:p>
            <a:r>
              <a:rPr lang="en-US" dirty="0" err="1" smtClean="0"/>
              <a:t>Overcompetetive</a:t>
            </a:r>
            <a:endParaRPr lang="en-US" dirty="0" smtClean="0"/>
          </a:p>
          <a:p>
            <a:r>
              <a:rPr lang="en-US" dirty="0" smtClean="0"/>
              <a:t>Overbear</a:t>
            </a:r>
          </a:p>
          <a:p>
            <a:r>
              <a:rPr lang="en-US" dirty="0" err="1" smtClean="0"/>
              <a:t>Overcontrol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Impossible</a:t>
            </a:r>
          </a:p>
          <a:p>
            <a:r>
              <a:rPr lang="en-US" dirty="0" smtClean="0"/>
              <a:t>Impede</a:t>
            </a:r>
          </a:p>
          <a:p>
            <a:r>
              <a:rPr lang="en-US" dirty="0" smtClean="0"/>
              <a:t>Immoral</a:t>
            </a:r>
          </a:p>
          <a:p>
            <a:r>
              <a:rPr lang="en-US" dirty="0" smtClean="0"/>
              <a:t>Immature</a:t>
            </a:r>
          </a:p>
          <a:p>
            <a:r>
              <a:rPr lang="en-US" dirty="0" smtClean="0"/>
              <a:t>Immeasurable</a:t>
            </a:r>
          </a:p>
          <a:p>
            <a:r>
              <a:rPr lang="en-US" dirty="0" smtClean="0"/>
              <a:t>Immigrant</a:t>
            </a:r>
          </a:p>
          <a:p>
            <a:r>
              <a:rPr lang="en-US" dirty="0" smtClean="0"/>
              <a:t>Immortal</a:t>
            </a:r>
          </a:p>
          <a:p>
            <a:r>
              <a:rPr lang="en-US" dirty="0" smtClean="0"/>
              <a:t>Immobile </a:t>
            </a:r>
          </a:p>
          <a:p>
            <a:r>
              <a:rPr lang="en-US" dirty="0" smtClean="0"/>
              <a:t>immune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immature person shakes his opponent’s hand when he loses.</a:t>
            </a:r>
          </a:p>
          <a:p>
            <a:r>
              <a:rPr lang="en-US" dirty="0" smtClean="0"/>
              <a:t>An immobile person likes to run and hike. </a:t>
            </a:r>
          </a:p>
          <a:p>
            <a:r>
              <a:rPr lang="en-US" dirty="0" smtClean="0"/>
              <a:t>The vampires on Twilight are immortal.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Micah’s profile is described as tall, lean, black, short hair</a:t>
            </a:r>
          </a:p>
          <a:p>
            <a:r>
              <a:rPr lang="en-US" dirty="0" err="1" smtClean="0"/>
              <a:t>Ixciuh’s</a:t>
            </a:r>
            <a:r>
              <a:rPr lang="en-US" dirty="0" smtClean="0"/>
              <a:t> profile is about 5’3, athletic, long/curly hair, olive skin </a:t>
            </a:r>
          </a:p>
          <a:p>
            <a:r>
              <a:rPr lang="en-US" dirty="0" smtClean="0"/>
              <a:t>Ms. Bauer’s profile is short, petite, short dark brown hair, squeaky voice</a:t>
            </a:r>
          </a:p>
          <a:p>
            <a:r>
              <a:rPr lang="en-US" dirty="0" smtClean="0"/>
              <a:t>Athens Drive High School profile is 1830 students (55% white, 29% black, 9% Hispanic, 7% Asian)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Synonym- side view, outline, silhouette, shape, form, figure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Can’t Judge a Book by Its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Ugly Duckling Story</a:t>
            </a:r>
          </a:p>
          <a:p>
            <a:r>
              <a:rPr lang="en-US" dirty="0">
                <a:hlinkClick r:id="rId2"/>
              </a:rPr>
              <a:t>https://www.youtube.com/watch?v=RxPZh4AnWyk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Inactive </a:t>
            </a:r>
          </a:p>
          <a:p>
            <a:r>
              <a:rPr lang="en-US" dirty="0" smtClean="0"/>
              <a:t>Invalid</a:t>
            </a:r>
          </a:p>
          <a:p>
            <a:r>
              <a:rPr lang="en-US" dirty="0" smtClean="0"/>
              <a:t>Institute</a:t>
            </a:r>
          </a:p>
          <a:p>
            <a:r>
              <a:rPr lang="en-US" dirty="0" smtClean="0"/>
              <a:t>Institution</a:t>
            </a:r>
          </a:p>
          <a:p>
            <a:r>
              <a:rPr lang="en-US" dirty="0" smtClean="0"/>
              <a:t>Incest</a:t>
            </a:r>
          </a:p>
          <a:p>
            <a:r>
              <a:rPr lang="en-US" dirty="0" smtClean="0"/>
              <a:t>Include</a:t>
            </a:r>
          </a:p>
          <a:p>
            <a:r>
              <a:rPr lang="en-US" dirty="0" smtClean="0"/>
              <a:t>Induct</a:t>
            </a:r>
          </a:p>
          <a:p>
            <a:r>
              <a:rPr lang="en-US" dirty="0" smtClean="0"/>
              <a:t>Integrate</a:t>
            </a:r>
          </a:p>
          <a:p>
            <a:r>
              <a:rPr lang="en-US" dirty="0" smtClean="0"/>
              <a:t>Inept</a:t>
            </a:r>
          </a:p>
          <a:p>
            <a:r>
              <a:rPr lang="en-US" dirty="0" smtClean="0"/>
              <a:t>Inhumane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Invalid evidence can be used against someone in court?</a:t>
            </a:r>
          </a:p>
          <a:p>
            <a:r>
              <a:rPr lang="en-US" dirty="0" smtClean="0"/>
              <a:t>An inactive person would like going hiking and running?</a:t>
            </a:r>
          </a:p>
          <a:p>
            <a:r>
              <a:rPr lang="en-US" dirty="0" smtClean="0"/>
              <a:t>You would want an inept person on your trivia team?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7030A0"/>
                </a:solidFill>
              </a:rPr>
              <a:t>When Starbucks gets busy, the workers need to be prompt.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Micah should be prompt to class or he could be caught in the hall sweep.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On Jeopardy, they need a prompt answer.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This is the opposite of Beating Around the Bush.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Micah and I tried to prompt Ron to stay in school.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Ms. Bauer prompts all of you to join the cross country team.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Turning off the lights is a prompt to be quiet.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When the actor faints, that is a prompt for the curtains to close.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Synonyms-encourage, inspire, motivate, reminder, cue, signal, quick, swift, rapid, speedy, timely, 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https://www.youtube.com/watch?v=1f--</a:t>
            </a:r>
            <a:r>
              <a:rPr lang="en-US" dirty="0" smtClean="0">
                <a:hlinkClick r:id="rId2"/>
              </a:rPr>
              <a:t>GZSptnk</a:t>
            </a:r>
            <a:endParaRPr lang="en-US" dirty="0" smtClean="0"/>
          </a:p>
          <a:p>
            <a:r>
              <a:rPr lang="en-US" dirty="0" smtClean="0"/>
              <a:t>Taking steroids to </a:t>
            </a:r>
            <a:r>
              <a:rPr lang="en-US" smtClean="0"/>
              <a:t>play better.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mom was </a:t>
            </a:r>
            <a:r>
              <a:rPr lang="en-US" dirty="0" err="1" smtClean="0"/>
              <a:t>overcontrolling</a:t>
            </a:r>
            <a:r>
              <a:rPr lang="en-US" dirty="0" smtClean="0"/>
              <a:t>, so she allowed her daughter to go to the party.</a:t>
            </a:r>
          </a:p>
          <a:p>
            <a:r>
              <a:rPr lang="en-US" dirty="0" smtClean="0"/>
              <a:t>Dylan was so overanxious for his test that he was shaking and crying. </a:t>
            </a:r>
          </a:p>
          <a:p>
            <a:r>
              <a:rPr lang="en-US" dirty="0" err="1" smtClean="0"/>
              <a:t>Ixciuh</a:t>
            </a:r>
            <a:r>
              <a:rPr lang="en-US" dirty="0" smtClean="0"/>
              <a:t> is an overachiever. She didn’t do her homework.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Irrational </a:t>
            </a:r>
          </a:p>
          <a:p>
            <a:r>
              <a:rPr lang="en-US" dirty="0" smtClean="0"/>
              <a:t>Irresponsible </a:t>
            </a:r>
          </a:p>
          <a:p>
            <a:r>
              <a:rPr lang="en-US" dirty="0" smtClean="0"/>
              <a:t>Irritate </a:t>
            </a:r>
          </a:p>
          <a:p>
            <a:r>
              <a:rPr lang="en-US" dirty="0" smtClean="0"/>
              <a:t>Irreversible </a:t>
            </a:r>
          </a:p>
          <a:p>
            <a:r>
              <a:rPr lang="en-US" dirty="0" smtClean="0"/>
              <a:t>Irreconcilable</a:t>
            </a:r>
          </a:p>
          <a:p>
            <a:r>
              <a:rPr lang="en-US" dirty="0" smtClean="0"/>
              <a:t>Irrefutable</a:t>
            </a:r>
          </a:p>
          <a:p>
            <a:r>
              <a:rPr lang="en-US" dirty="0" smtClean="0"/>
              <a:t>Irregular</a:t>
            </a:r>
          </a:p>
          <a:p>
            <a:r>
              <a:rPr lang="en-US" dirty="0" smtClean="0"/>
              <a:t>Irrelevant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irresponsible man should be given a lot of cash.</a:t>
            </a:r>
          </a:p>
          <a:p>
            <a:r>
              <a:rPr lang="en-US" dirty="0" smtClean="0"/>
              <a:t>An early dismissal is an irregular day. </a:t>
            </a:r>
          </a:p>
          <a:p>
            <a:r>
              <a:rPr lang="en-US" dirty="0" smtClean="0"/>
              <a:t>An irreversible disease can be cured.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Proofread journals, ess</a:t>
            </a:r>
            <a:r>
              <a:rPr lang="en-US" dirty="0" smtClean="0">
                <a:solidFill>
                  <a:srgbClr val="FF0000"/>
                </a:solidFill>
              </a:rPr>
              <a:t>ays</a:t>
            </a:r>
            <a:r>
              <a:rPr lang="en-US" dirty="0" smtClean="0"/>
              <a:t>, manuscripts, papers, articles, books </a:t>
            </a:r>
          </a:p>
          <a:p>
            <a:r>
              <a:rPr lang="en-US" dirty="0" smtClean="0"/>
              <a:t>Spelling mistakes, grammar, for</a:t>
            </a:r>
            <a:r>
              <a:rPr lang="en-US" dirty="0" smtClean="0">
                <a:solidFill>
                  <a:srgbClr val="FF0000"/>
                </a:solidFill>
              </a:rPr>
              <a:t>matting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Synonyms-edit, fix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that bridge when we come to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Dylan was really worried about what will happen if the world ends on May 21, 2011. I shrugged my shoulders and said, “We will cross that bridge when we come to it.” </a:t>
            </a:r>
          </a:p>
          <a:p>
            <a:r>
              <a:rPr lang="en-US" dirty="0" smtClean="0"/>
              <a:t>My friend, Whitney, thought, that she might have breast cancer. Instead of fretting about it, I told her that we will cross that bridge when we come </a:t>
            </a:r>
            <a:r>
              <a:rPr lang="en-US" smtClean="0"/>
              <a:t>to it.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</a:t>
            </a:r>
          </a:p>
          <a:p>
            <a:r>
              <a:rPr lang="en-US" dirty="0" smtClean="0"/>
              <a:t>Illiterate </a:t>
            </a:r>
          </a:p>
          <a:p>
            <a:r>
              <a:rPr lang="en-US" dirty="0" smtClean="0"/>
              <a:t>Illegitimate </a:t>
            </a:r>
          </a:p>
          <a:p>
            <a:r>
              <a:rPr lang="en-US" dirty="0" smtClean="0"/>
              <a:t>Illogic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9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illegal to lie down on a sidewalk, can I get in trouble if I do?</a:t>
            </a:r>
          </a:p>
          <a:p>
            <a:r>
              <a:rPr lang="en-US" dirty="0" smtClean="0"/>
              <a:t>An illiterate person can read the newspaper.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everything in this room is my property. </a:t>
            </a:r>
          </a:p>
          <a:p>
            <a:r>
              <a:rPr lang="en-US" dirty="0" smtClean="0"/>
              <a:t>I cannot take Dylan’s phone for good because it is his property.</a:t>
            </a:r>
          </a:p>
          <a:p>
            <a:r>
              <a:rPr lang="en-US" dirty="0" smtClean="0"/>
              <a:t>Micah can get in trouble for trespassing on Alejandra’s property.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Possessions, belongings, things,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 of cake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https://www.youtube.com/watch?v=bGqvimnOTeg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Underage</a:t>
            </a:r>
          </a:p>
          <a:p>
            <a:r>
              <a:rPr lang="en-US" dirty="0" smtClean="0"/>
              <a:t>Undercharge</a:t>
            </a:r>
          </a:p>
          <a:p>
            <a:r>
              <a:rPr lang="en-US" dirty="0" smtClean="0"/>
              <a:t>Underpants</a:t>
            </a:r>
          </a:p>
          <a:p>
            <a:r>
              <a:rPr lang="en-US" dirty="0" err="1" smtClean="0"/>
              <a:t>Undergarmets</a:t>
            </a:r>
            <a:endParaRPr lang="en-US" dirty="0" smtClean="0"/>
          </a:p>
          <a:p>
            <a:r>
              <a:rPr lang="en-US" dirty="0" smtClean="0"/>
              <a:t>undercook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Lunch is prior to third period. </a:t>
            </a:r>
          </a:p>
          <a:p>
            <a:r>
              <a:rPr lang="en-US" dirty="0" err="1" smtClean="0"/>
              <a:t>Fuguay</a:t>
            </a:r>
            <a:r>
              <a:rPr lang="en-US" dirty="0" smtClean="0"/>
              <a:t> is Ron’s prior school. </a:t>
            </a:r>
          </a:p>
          <a:p>
            <a:r>
              <a:rPr lang="en-US" dirty="0" smtClean="0"/>
              <a:t>Prior to high school, Alejandra was in eighth grade. </a:t>
            </a:r>
          </a:p>
          <a:p>
            <a:r>
              <a:rPr lang="en-US" dirty="0" smtClean="0"/>
              <a:t>The word prior is prior to the word is. </a:t>
            </a:r>
          </a:p>
          <a:p>
            <a:r>
              <a:rPr lang="en-US" dirty="0" smtClean="0"/>
              <a:t>Prior to Christmas, many people go shopping, bake cookies, and hang up decorations.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undercharging her friends, the employee was causing the store to lose money.</a:t>
            </a:r>
          </a:p>
          <a:p>
            <a:r>
              <a:rPr lang="en-US" dirty="0" smtClean="0"/>
              <a:t>Undercook food can make you sick.</a:t>
            </a:r>
          </a:p>
          <a:p>
            <a:r>
              <a:rPr lang="en-US" dirty="0" smtClean="0"/>
              <a:t>An underage teenager can get into the bar.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17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www.youtube.com/watch?v=8v1J81CKnD8</a:t>
            </a:r>
            <a:endParaRPr lang="en-US" dirty="0" smtClean="0"/>
          </a:p>
          <a:p>
            <a:r>
              <a:rPr lang="en-US" dirty="0" err="1" smtClean="0"/>
              <a:t>Ixciuh</a:t>
            </a:r>
            <a:r>
              <a:rPr lang="en-US" dirty="0" smtClean="0"/>
              <a:t> proposed that we all skip school and go to the mall instead.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18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uggest, offer, put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57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 cat out of the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Alejandra told </a:t>
            </a:r>
            <a:r>
              <a:rPr lang="en-US" dirty="0" err="1" smtClean="0"/>
              <a:t>Ixciuh</a:t>
            </a:r>
            <a:r>
              <a:rPr lang="en-US" dirty="0" smtClean="0"/>
              <a:t> that she is pregnant and not to tell anyone. </a:t>
            </a:r>
            <a:r>
              <a:rPr lang="en-US" dirty="0" err="1" smtClean="0"/>
              <a:t>Ixciuh</a:t>
            </a:r>
            <a:r>
              <a:rPr lang="en-US" dirty="0" smtClean="0"/>
              <a:t> told Alyssa.</a:t>
            </a:r>
          </a:p>
          <a:p>
            <a:r>
              <a:rPr lang="en-US" dirty="0" smtClean="0"/>
              <a:t>Ms. Bauer was throwing a surprise party for </a:t>
            </a:r>
            <a:r>
              <a:rPr lang="en-US" dirty="0" err="1" smtClean="0"/>
              <a:t>Nyheem’s</a:t>
            </a:r>
            <a:r>
              <a:rPr lang="en-US" dirty="0" smtClean="0"/>
              <a:t> birthday. Micah told </a:t>
            </a:r>
            <a:r>
              <a:rPr lang="en-US" dirty="0" err="1" smtClean="0"/>
              <a:t>Nyheem</a:t>
            </a:r>
            <a:r>
              <a:rPr lang="en-US" dirty="0" smtClean="0"/>
              <a:t> about </a:t>
            </a:r>
            <a:r>
              <a:rPr lang="en-US" smtClean="0"/>
              <a:t>the surprise.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086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Midway</a:t>
            </a:r>
          </a:p>
          <a:p>
            <a:r>
              <a:rPr lang="en-US" dirty="0" smtClean="0"/>
              <a:t>Midsection</a:t>
            </a:r>
          </a:p>
          <a:p>
            <a:r>
              <a:rPr lang="en-US" dirty="0" smtClean="0"/>
              <a:t>Midday</a:t>
            </a:r>
          </a:p>
          <a:p>
            <a:r>
              <a:rPr lang="en-US" dirty="0" smtClean="0"/>
              <a:t>Midafternoon</a:t>
            </a:r>
          </a:p>
          <a:p>
            <a:r>
              <a:rPr lang="en-US" dirty="0" smtClean="0"/>
              <a:t>Midfield</a:t>
            </a:r>
          </a:p>
          <a:p>
            <a:r>
              <a:rPr lang="en-US" dirty="0" smtClean="0"/>
              <a:t>Midsize</a:t>
            </a:r>
          </a:p>
          <a:p>
            <a:r>
              <a:rPr lang="en-US" dirty="0" smtClean="0"/>
              <a:t>midyear</a:t>
            </a:r>
          </a:p>
        </p:txBody>
      </p:sp>
    </p:spTree>
    <p:extLst>
      <p:ext uri="{BB962C8B-B14F-4D97-AF65-F5344CB8AC3E}">
        <p14:creationId xmlns:p14="http://schemas.microsoft.com/office/powerpoint/2010/main" val="15658304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couldn’t go to the park during the midafternoon because it was dark out.</a:t>
            </a:r>
          </a:p>
          <a:p>
            <a:r>
              <a:rPr lang="en-US" dirty="0" smtClean="0"/>
              <a:t>My midsection really hurts. I think I have a bug in my stomach.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115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Pythagoras proposed that the Earth was round. Many people set out to prove that he was right. </a:t>
            </a:r>
          </a:p>
          <a:p>
            <a:r>
              <a:rPr lang="en-US" dirty="0" smtClean="0"/>
              <a:t>In an interview, you need to prove why you are the best one for the job.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86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(the truth of), show (to be true), ratify, validate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615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the Nail on the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http://www.cnn.com/videos/us/2015/02/19/newday-wheel-of-fortune-one-letter-guess.cnn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https://www.youtube.com/watch?v=eCtb_ylVDvU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240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</a:p>
          <a:p>
            <a:r>
              <a:rPr lang="en-US" dirty="0" smtClean="0"/>
              <a:t>Interact</a:t>
            </a:r>
          </a:p>
          <a:p>
            <a:r>
              <a:rPr lang="en-US" dirty="0" smtClean="0"/>
              <a:t>Interaction</a:t>
            </a:r>
          </a:p>
          <a:p>
            <a:r>
              <a:rPr lang="en-US" dirty="0" smtClean="0"/>
              <a:t>Intercept</a:t>
            </a:r>
          </a:p>
          <a:p>
            <a:r>
              <a:rPr lang="en-US" dirty="0" smtClean="0"/>
              <a:t>Interchange</a:t>
            </a:r>
          </a:p>
          <a:p>
            <a:r>
              <a:rPr lang="en-US" dirty="0" smtClean="0"/>
              <a:t>interfere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4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Adjective-existing or coming before in time.</a:t>
            </a:r>
          </a:p>
          <a:p>
            <a:endParaRPr lang="en-US" dirty="0"/>
          </a:p>
          <a:p>
            <a:r>
              <a:rPr lang="en-US" dirty="0" smtClean="0"/>
              <a:t>What prefix does this word remind you of?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interchangeable tie can be worn with any color suit.</a:t>
            </a:r>
          </a:p>
          <a:p>
            <a:r>
              <a:rPr lang="en-US" dirty="0" smtClean="0"/>
              <a:t>An international festival only takes place in the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200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Oven=make food hotter, cook food</a:t>
            </a:r>
          </a:p>
          <a:p>
            <a:r>
              <a:rPr lang="en-US" dirty="0" smtClean="0"/>
              <a:t>High school=prepare you for the future, college</a:t>
            </a:r>
          </a:p>
          <a:p>
            <a:r>
              <a:rPr lang="en-US" dirty="0" smtClean="0"/>
              <a:t>Chair=place to sit</a:t>
            </a:r>
          </a:p>
          <a:p>
            <a:r>
              <a:rPr lang="en-US" dirty="0" smtClean="0"/>
              <a:t>Life=????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869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Motive, motivation, reason,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196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 two birds with one 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Ixciuh</a:t>
            </a:r>
            <a:r>
              <a:rPr lang="en-US" dirty="0" smtClean="0"/>
              <a:t> rode a stationary bike while reading her English book.</a:t>
            </a:r>
          </a:p>
          <a:p>
            <a:r>
              <a:rPr lang="en-US" dirty="0" smtClean="0"/>
              <a:t>Alejandra had to drive to her boyfriend’s house to give him back his I-pod. While there, she decided to break up with him.</a:t>
            </a:r>
          </a:p>
          <a:p>
            <a:r>
              <a:rPr lang="en-US" dirty="0" smtClean="0"/>
              <a:t>Ms. Bauer had to go to the bank, so she decided to drop off her books at </a:t>
            </a:r>
            <a:r>
              <a:rPr lang="en-US" smtClean="0"/>
              <a:t>the library.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293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Forerunner</a:t>
            </a:r>
          </a:p>
          <a:p>
            <a:r>
              <a:rPr lang="en-US" dirty="0" smtClean="0"/>
              <a:t>Forefront </a:t>
            </a:r>
          </a:p>
          <a:p>
            <a:r>
              <a:rPr lang="en-US" dirty="0" smtClean="0"/>
              <a:t>Forearm</a:t>
            </a:r>
          </a:p>
          <a:p>
            <a:r>
              <a:rPr lang="en-US" dirty="0" smtClean="0"/>
              <a:t>Forebear</a:t>
            </a:r>
          </a:p>
          <a:p>
            <a:r>
              <a:rPr lang="en-US" dirty="0" smtClean="0"/>
              <a:t>Forecast</a:t>
            </a:r>
          </a:p>
          <a:p>
            <a:r>
              <a:rPr lang="en-US" dirty="0" smtClean="0"/>
              <a:t>Foredoom</a:t>
            </a:r>
          </a:p>
          <a:p>
            <a:r>
              <a:rPr lang="en-US" dirty="0" smtClean="0"/>
              <a:t>Foreclose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39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forerunner for president will most likely win.</a:t>
            </a:r>
          </a:p>
          <a:p>
            <a:r>
              <a:rPr lang="en-US" dirty="0" smtClean="0"/>
              <a:t>The forecast tells the weather after it has happened. </a:t>
            </a:r>
          </a:p>
          <a:p>
            <a:r>
              <a:rPr lang="en-US" dirty="0" smtClean="0"/>
              <a:t>Those who are on the forefront in the army are brave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71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</a:t>
            </a:r>
            <a:r>
              <a:rPr lang="en-US" dirty="0"/>
              <a:t>I ask people why they have deer heads on their walls. They always say because it's such a beautiful animal. There you go. I think my mother is attractive, but I have photographs of her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“Ask not what your country can do for you, but what you can do for your country.”</a:t>
            </a:r>
          </a:p>
          <a:p>
            <a:r>
              <a:rPr lang="en-US" dirty="0" smtClean="0"/>
              <a:t>“You </a:t>
            </a:r>
            <a:r>
              <a:rPr lang="en-US" dirty="0"/>
              <a:t>better cut the pizza in four pieces because I'm not hungry enough to eat six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/>
              <a:t>Baseball is ninety percent mental and the other half is physical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</a:t>
            </a:r>
            <a:r>
              <a:rPr lang="en-US" dirty="0"/>
              <a:t>You should always go to other people's funerals; otherwise, they won't come to yours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“Darkness </a:t>
            </a:r>
            <a:r>
              <a:rPr lang="en-US" dirty="0"/>
              <a:t>cannot drive out darkness; only light can do that. Hate cannot drive out hate; only love can do that</a:t>
            </a:r>
            <a:r>
              <a:rPr lang="en-US" dirty="0" smtClean="0"/>
              <a:t>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____________________________________________________________</a:t>
            </a:r>
          </a:p>
          <a:p>
            <a:r>
              <a:rPr lang="en-US" dirty="0" smtClean="0"/>
              <a:t>I am moving in May. James signed me up at all these places, so I can get a quote. To get in back, I did the same.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230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Recite, repeat, retell, echo</a:t>
            </a:r>
          </a:p>
          <a:p>
            <a:r>
              <a:rPr lang="en-US" dirty="0" smtClean="0"/>
              <a:t>A saying</a:t>
            </a:r>
          </a:p>
          <a:p>
            <a:r>
              <a:rPr lang="en-US" dirty="0" smtClean="0"/>
              <a:t>Estimate, price, bid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914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 Over Spilt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www.youtube.com/watch?v=fL0L3vZmLZE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www.mostwatchedtoday.com/tag/girl-crying-over-packers-loss/</a:t>
            </a:r>
            <a:endParaRPr lang="en-US" dirty="0" smtClean="0"/>
          </a:p>
          <a:p>
            <a:r>
              <a:rPr lang="en-US" dirty="0" smtClean="0"/>
              <a:t>When I step on Micah’s shoes and he flips 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010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</a:p>
          <a:p>
            <a:r>
              <a:rPr lang="en-US" dirty="0" smtClean="0"/>
              <a:t>Transcribe</a:t>
            </a:r>
          </a:p>
          <a:p>
            <a:r>
              <a:rPr lang="en-US" dirty="0" smtClean="0"/>
              <a:t>Translation </a:t>
            </a:r>
          </a:p>
          <a:p>
            <a:r>
              <a:rPr lang="en-US" dirty="0" smtClean="0"/>
              <a:t>Transform</a:t>
            </a:r>
          </a:p>
          <a:p>
            <a:r>
              <a:rPr lang="en-US" dirty="0" smtClean="0"/>
              <a:t>Transcontinental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0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 Around the Bush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hlinkClick r:id="rId2"/>
              </a:rPr>
              <a:t>What it is…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www.youtube.com/watch?v=lj3iNxZ8Dww</a:t>
            </a: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What it isn’t…</a:t>
            </a:r>
          </a:p>
          <a:p>
            <a:pPr marL="68580" indent="0">
              <a:buNone/>
            </a:pPr>
            <a:r>
              <a:rPr lang="en-US" dirty="0">
                <a:hlinkClick r:id="rId3"/>
              </a:rPr>
              <a:t>http://www.youtube.com/watch?v=pvJqvA0QU1g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transcontinental railroad ran one side of America to the other. </a:t>
            </a:r>
          </a:p>
          <a:p>
            <a:r>
              <a:rPr lang="en-US" dirty="0" smtClean="0"/>
              <a:t>Micah decided to transform his clothes, so he got rid of his old ones and bought new ones.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798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Rank the tallest to the shortest</a:t>
            </a:r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Nyheem</a:t>
            </a:r>
            <a:r>
              <a:rPr lang="en-US" dirty="0" smtClean="0"/>
              <a:t>, Micah, Dylan, Alejandra, </a:t>
            </a:r>
            <a:r>
              <a:rPr lang="en-US" dirty="0" err="1" smtClean="0"/>
              <a:t>Ixciuh</a:t>
            </a:r>
            <a:r>
              <a:rPr lang="en-US" dirty="0" smtClean="0"/>
              <a:t>, Alyssa</a:t>
            </a:r>
          </a:p>
          <a:p>
            <a:pPr marL="68580" indent="0">
              <a:buNone/>
            </a:pPr>
            <a:r>
              <a:rPr lang="en-US" dirty="0" smtClean="0"/>
              <a:t>Rank the rainiest cities in America</a:t>
            </a:r>
          </a:p>
          <a:p>
            <a:pPr marL="68580" indent="0">
              <a:buNone/>
            </a:pPr>
            <a:r>
              <a:rPr lang="en-US" dirty="0" smtClean="0"/>
              <a:t>-Portland, Oregon; Seattle, Washington, Tallahassee, Florida</a:t>
            </a:r>
          </a:p>
          <a:p>
            <a:pPr marL="68580" indent="0">
              <a:buNone/>
            </a:pPr>
            <a:r>
              <a:rPr lang="en-US" dirty="0" smtClean="0"/>
              <a:t>-Rank your favorite movies</a:t>
            </a:r>
          </a:p>
        </p:txBody>
      </p:sp>
    </p:spTree>
    <p:extLst>
      <p:ext uri="{BB962C8B-B14F-4D97-AF65-F5344CB8AC3E}">
        <p14:creationId xmlns:p14="http://schemas.microsoft.com/office/powerpoint/2010/main" val="9044064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Curiosity killed the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Micah sneaked out of the classroom. Alejandra wanted to know where he was going, so she followed him. Micah ended up in a bad part of town. Curiosity killed the cat for Alejandra. </a:t>
            </a:r>
          </a:p>
          <a:p>
            <a:r>
              <a:rPr lang="en-US" dirty="0">
                <a:hlinkClick r:id="rId2"/>
              </a:rPr>
              <a:t>https://www.youtube.com/watch?v=kl1RwhATTzA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736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Superimpose</a:t>
            </a:r>
          </a:p>
          <a:p>
            <a:r>
              <a:rPr lang="en-US" dirty="0" smtClean="0"/>
              <a:t>Supercool</a:t>
            </a:r>
          </a:p>
          <a:p>
            <a:r>
              <a:rPr lang="en-US" dirty="0" err="1" smtClean="0"/>
              <a:t>Supercute</a:t>
            </a:r>
            <a:endParaRPr lang="en-US" dirty="0" smtClean="0"/>
          </a:p>
          <a:p>
            <a:r>
              <a:rPr lang="en-US" dirty="0" smtClean="0"/>
              <a:t>Supercurrent</a:t>
            </a:r>
          </a:p>
          <a:p>
            <a:r>
              <a:rPr lang="en-US" dirty="0" err="1" smtClean="0"/>
              <a:t>Superfan</a:t>
            </a:r>
            <a:endParaRPr lang="en-US" dirty="0" smtClean="0"/>
          </a:p>
          <a:p>
            <a:r>
              <a:rPr lang="en-US" dirty="0" smtClean="0"/>
              <a:t>Superficial</a:t>
            </a:r>
          </a:p>
          <a:p>
            <a:r>
              <a:rPr lang="en-US" dirty="0" smtClean="0"/>
              <a:t>Superlative</a:t>
            </a:r>
          </a:p>
          <a:p>
            <a:r>
              <a:rPr lang="en-US" dirty="0" err="1" smtClean="0"/>
              <a:t>superjet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229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prefer a </a:t>
            </a:r>
            <a:r>
              <a:rPr lang="en-US" dirty="0" err="1" smtClean="0"/>
              <a:t>superjet</a:t>
            </a:r>
            <a:r>
              <a:rPr lang="en-US" dirty="0" smtClean="0"/>
              <a:t> so I can get to my destination quicker.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superfan</a:t>
            </a:r>
            <a:r>
              <a:rPr lang="en-US" dirty="0" smtClean="0"/>
              <a:t> doesn’t have posters of her famous celebrities.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430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distractify.com/jake-heppner/x-history-photos/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http://iliketowastemytime.com/2012/07/06/22-rare-historical-photos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343400"/>
            <a:ext cx="2209800" cy="165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0"/>
            <a:ext cx="2327366" cy="15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607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put all your eggs in one basket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Micah graduated high school. He only wanted to go to Gallaudet, so he only applied there. He didn’t get in. Now, he has no where to go. </a:t>
            </a:r>
          </a:p>
          <a:p>
            <a:r>
              <a:rPr lang="en-US" dirty="0" smtClean="0"/>
              <a:t>I have a degree in Elementary and Deaf Education. Plus, I will have a Master’s in </a:t>
            </a:r>
            <a:r>
              <a:rPr lang="en-US" smtClean="0"/>
              <a:t>Reading Literacy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700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Envelope</a:t>
            </a:r>
          </a:p>
          <a:p>
            <a:r>
              <a:rPr lang="en-US" dirty="0" smtClean="0"/>
              <a:t>Enable</a:t>
            </a:r>
          </a:p>
          <a:p>
            <a:r>
              <a:rPr lang="en-US" dirty="0" smtClean="0"/>
              <a:t>Enthrone </a:t>
            </a:r>
          </a:p>
          <a:p>
            <a:r>
              <a:rPr lang="en-US" dirty="0" smtClean="0"/>
              <a:t>Enplane</a:t>
            </a:r>
          </a:p>
          <a:p>
            <a:r>
              <a:rPr lang="en-US" dirty="0" smtClean="0"/>
              <a:t>Entomb</a:t>
            </a:r>
          </a:p>
          <a:p>
            <a:r>
              <a:rPr lang="en-US" dirty="0" smtClean="0"/>
              <a:t>Enslave</a:t>
            </a:r>
          </a:p>
          <a:p>
            <a:r>
              <a:rPr lang="en-US" dirty="0" smtClean="0"/>
              <a:t>encourage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704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plane landed, we enplaned to go get our luggage. </a:t>
            </a:r>
          </a:p>
          <a:p>
            <a:r>
              <a:rPr lang="en-US" dirty="0" smtClean="0"/>
              <a:t>After the process of mummification, the body was entombed. </a:t>
            </a:r>
          </a:p>
          <a:p>
            <a:r>
              <a:rPr lang="en-US" dirty="0" smtClean="0"/>
              <a:t>Giving money to a drug addict is enabling his problem.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78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www.youtube.com/watch?v=QKoKp2BHmFI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www.youtube.com/watch?v=l3c9sT6Uv3c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www.youtube.com/watch?v=3eqHQBHPkM4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https://www.youtube.com/watch?v=1NDkVx9AzSY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8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Subtext</a:t>
            </a:r>
          </a:p>
          <a:p>
            <a:r>
              <a:rPr lang="en-US" dirty="0" smtClean="0"/>
              <a:t>Substitute</a:t>
            </a:r>
          </a:p>
          <a:p>
            <a:r>
              <a:rPr lang="en-US" dirty="0" smtClean="0"/>
              <a:t>Subplot </a:t>
            </a:r>
          </a:p>
          <a:p>
            <a:r>
              <a:rPr lang="en-US" dirty="0" smtClean="0"/>
              <a:t>Subarctic</a:t>
            </a:r>
          </a:p>
          <a:p>
            <a:r>
              <a:rPr lang="en-US" dirty="0" smtClean="0"/>
              <a:t>Subfreezing</a:t>
            </a:r>
          </a:p>
          <a:p>
            <a:r>
              <a:rPr lang="en-US" dirty="0" smtClean="0"/>
              <a:t>Subheading</a:t>
            </a:r>
          </a:p>
          <a:p>
            <a:r>
              <a:rPr lang="en-US" dirty="0" err="1" smtClean="0"/>
              <a:t>Subcourse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Submarine</a:t>
            </a:r>
          </a:p>
          <a:p>
            <a:r>
              <a:rPr lang="en-US" dirty="0" smtClean="0"/>
              <a:t>Subway</a:t>
            </a:r>
          </a:p>
          <a:p>
            <a:r>
              <a:rPr lang="en-US" dirty="0" smtClean="0"/>
              <a:t>Sublet</a:t>
            </a:r>
          </a:p>
          <a:p>
            <a:r>
              <a:rPr lang="en-US" dirty="0" smtClean="0"/>
              <a:t>Subtract</a:t>
            </a:r>
          </a:p>
          <a:p>
            <a:r>
              <a:rPr lang="en-US" dirty="0" smtClean="0"/>
              <a:t>Subside</a:t>
            </a:r>
          </a:p>
          <a:p>
            <a:r>
              <a:rPr lang="en-US" dirty="0" smtClean="0"/>
              <a:t>Submit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soon as he got home, Ty did all of his homework.</a:t>
            </a:r>
          </a:p>
          <a:p>
            <a:r>
              <a:rPr lang="en-US" dirty="0" err="1" smtClean="0"/>
              <a:t>Ixciuh</a:t>
            </a:r>
            <a:r>
              <a:rPr lang="en-US" dirty="0" smtClean="0"/>
              <a:t> is excited about college, so she applied to five schools and filled out </a:t>
            </a:r>
            <a:r>
              <a:rPr lang="en-US" smtClean="0"/>
              <a:t>ten scholarships.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80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Postwar </a:t>
            </a:r>
          </a:p>
          <a:p>
            <a:r>
              <a:rPr lang="en-US" dirty="0" err="1" smtClean="0"/>
              <a:t>Postcollege</a:t>
            </a:r>
            <a:endParaRPr lang="en-US" dirty="0" smtClean="0"/>
          </a:p>
          <a:p>
            <a:r>
              <a:rPr lang="en-US" dirty="0" err="1" smtClean="0"/>
              <a:t>Postcareer</a:t>
            </a:r>
            <a:endParaRPr lang="en-US" dirty="0" smtClean="0"/>
          </a:p>
          <a:p>
            <a:r>
              <a:rPr lang="en-US" dirty="0" err="1" smtClean="0"/>
              <a:t>Postdepression</a:t>
            </a:r>
            <a:endParaRPr lang="en-US" dirty="0" smtClean="0"/>
          </a:p>
          <a:p>
            <a:r>
              <a:rPr lang="en-US" dirty="0" smtClean="0"/>
              <a:t>Post-secondary</a:t>
            </a:r>
          </a:p>
          <a:p>
            <a:r>
              <a:rPr lang="en-US" dirty="0" smtClean="0"/>
              <a:t>Postdate</a:t>
            </a:r>
          </a:p>
          <a:p>
            <a:r>
              <a:rPr lang="en-US" dirty="0" err="1" smtClean="0"/>
              <a:t>Postearthquake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072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city </a:t>
            </a:r>
            <a:r>
              <a:rPr lang="en-US" dirty="0" err="1" smtClean="0"/>
              <a:t>postearthquake</a:t>
            </a:r>
            <a:r>
              <a:rPr lang="en-US" dirty="0" smtClean="0"/>
              <a:t> had a lot of buildings and pretty parks.</a:t>
            </a:r>
          </a:p>
          <a:p>
            <a:r>
              <a:rPr lang="en-US" dirty="0" smtClean="0"/>
              <a:t>You start you career </a:t>
            </a:r>
            <a:r>
              <a:rPr lang="en-US" dirty="0" err="1" smtClean="0"/>
              <a:t>postcollege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woman </a:t>
            </a:r>
            <a:r>
              <a:rPr lang="en-US" dirty="0" err="1" smtClean="0"/>
              <a:t>postdepression</a:t>
            </a:r>
            <a:r>
              <a:rPr lang="en-US" dirty="0" smtClean="0"/>
              <a:t> laid in her bed all day and slept.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153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presidential race between Micah and </a:t>
            </a:r>
            <a:r>
              <a:rPr lang="en-US" dirty="0" err="1" smtClean="0"/>
              <a:t>Nyheem</a:t>
            </a:r>
            <a:r>
              <a:rPr lang="en-US" dirty="0" smtClean="0"/>
              <a:t> was so close that we had to recall the vote.</a:t>
            </a:r>
          </a:p>
          <a:p>
            <a:r>
              <a:rPr lang="en-US" dirty="0" smtClean="0"/>
              <a:t>I recalled that I had homework when I saw it written on the board.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4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give up your day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Alejandra sings, I say, “Don’t give up your day job.”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www.youtube.com/watch?v=GIK2u6z5EJc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https://www.youtube.com/results?search_query=terrible+football+player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012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Counterattack </a:t>
            </a:r>
          </a:p>
          <a:p>
            <a:r>
              <a:rPr lang="en-US" dirty="0" smtClean="0"/>
              <a:t>Counterproductive</a:t>
            </a:r>
          </a:p>
          <a:p>
            <a:r>
              <a:rPr lang="en-US" dirty="0" err="1" smtClean="0"/>
              <a:t>Counteressay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Counterjab</a:t>
            </a:r>
            <a:endParaRPr lang="en-US" dirty="0" smtClean="0"/>
          </a:p>
          <a:p>
            <a:r>
              <a:rPr lang="en-US" dirty="0" err="1" smtClean="0"/>
              <a:t>Counterrdemand</a:t>
            </a:r>
            <a:endParaRPr lang="en-US" dirty="0" smtClean="0"/>
          </a:p>
          <a:p>
            <a:r>
              <a:rPr lang="en-US" dirty="0" smtClean="0"/>
              <a:t>countermark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178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scribbling all over his English paper, he was being counterproductive.</a:t>
            </a:r>
          </a:p>
          <a:p>
            <a:r>
              <a:rPr lang="en-US" dirty="0" smtClean="0"/>
              <a:t>With his countermark, Micah showed that he agreed with </a:t>
            </a:r>
            <a:r>
              <a:rPr lang="en-US" dirty="0" err="1" smtClean="0"/>
              <a:t>Ixciuh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Since Alejandra disagreed with Trump, she wrote a </a:t>
            </a:r>
            <a:r>
              <a:rPr lang="en-US" dirty="0" err="1" smtClean="0"/>
              <a:t>counteressay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5254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have you heard this word before?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Math?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Science?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Social Studies?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English?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Health?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007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-Reduce five by three and you get two.</a:t>
            </a:r>
          </a:p>
          <a:p>
            <a:pPr marL="68580" indent="0">
              <a:buNone/>
            </a:pPr>
            <a:r>
              <a:rPr lang="en-US" dirty="0" smtClean="0"/>
              <a:t>-We need to reduce the number of cars on the road because air pollution makes it had for living things to breath.</a:t>
            </a:r>
          </a:p>
          <a:p>
            <a:pPr marL="68580" indent="0">
              <a:buNone/>
            </a:pPr>
            <a:r>
              <a:rPr lang="en-US" dirty="0" smtClean="0"/>
              <a:t>-We gradually started to reduce our troops in the Middle East once the war was over.</a:t>
            </a:r>
          </a:p>
          <a:p>
            <a:pPr marL="68580" indent="0">
              <a:buNone/>
            </a:pPr>
            <a:r>
              <a:rPr lang="en-US" dirty="0" smtClean="0"/>
              <a:t>-Reduce you heartrate by taking a 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7994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Straw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www.youtube.com/watch?v=dQCSWPFnjbU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www.youtube.com/watch?v=IwKL8TOOzf4</a:t>
            </a:r>
            <a:endParaRPr lang="en-US" dirty="0" smtClean="0"/>
          </a:p>
          <a:p>
            <a:r>
              <a:rPr lang="en-US" dirty="0" smtClean="0"/>
              <a:t>The kids from the Columbine Shooting were picked on so much that one day they decided to </a:t>
            </a:r>
            <a:r>
              <a:rPr lang="en-US" smtClean="0"/>
              <a:t>shoot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subfreezing temperatures reached 50 degrees!!</a:t>
            </a:r>
          </a:p>
          <a:p>
            <a:r>
              <a:rPr lang="en-US" dirty="0" smtClean="0"/>
              <a:t>Since the teacher was feeling better she told the substitute teacher to go to school.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subcourse</a:t>
            </a:r>
            <a:r>
              <a:rPr lang="en-US" dirty="0" smtClean="0"/>
              <a:t> to American History is a class on the Civil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Monorail</a:t>
            </a:r>
          </a:p>
          <a:p>
            <a:r>
              <a:rPr lang="en-US" dirty="0" smtClean="0"/>
              <a:t>Monotone</a:t>
            </a:r>
          </a:p>
          <a:p>
            <a:r>
              <a:rPr lang="en-US" dirty="0" smtClean="0"/>
              <a:t>Monotheism </a:t>
            </a:r>
          </a:p>
          <a:p>
            <a:r>
              <a:rPr lang="en-US" dirty="0" smtClean="0"/>
              <a:t>Monomer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30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could tell he was excited by his monotone voice. </a:t>
            </a:r>
          </a:p>
          <a:p>
            <a:r>
              <a:rPr lang="en-US" dirty="0" smtClean="0"/>
              <a:t>Hinduism has a monotheism belief.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34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the word refer you also know</a:t>
            </a:r>
          </a:p>
          <a:p>
            <a:pPr lvl="1"/>
            <a:r>
              <a:rPr lang="en-US" dirty="0" smtClean="0"/>
              <a:t>Noun-reference</a:t>
            </a:r>
          </a:p>
          <a:p>
            <a:pPr lvl="1"/>
            <a:r>
              <a:rPr lang="en-US" dirty="0" smtClean="0"/>
              <a:t>Verb-refer</a:t>
            </a:r>
          </a:p>
          <a:p>
            <a:pPr lvl="1"/>
            <a:r>
              <a:rPr lang="en-US" dirty="0" smtClean="0"/>
              <a:t>Past-referred </a:t>
            </a:r>
          </a:p>
          <a:p>
            <a:pPr lvl="1"/>
            <a:r>
              <a:rPr lang="en-US" dirty="0" smtClean="0"/>
              <a:t>Plural-refers</a:t>
            </a:r>
          </a:p>
          <a:p>
            <a:pPr lvl="1"/>
            <a:r>
              <a:rPr lang="en-US" dirty="0" smtClean="0"/>
              <a:t>Participle-referring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6428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referred </a:t>
            </a:r>
            <a:r>
              <a:rPr lang="en-US" dirty="0" err="1" smtClean="0"/>
              <a:t>Nyheem</a:t>
            </a:r>
            <a:r>
              <a:rPr lang="en-US" dirty="0" smtClean="0"/>
              <a:t> to a doctor after looking at this wrist. It was bent in half. </a:t>
            </a:r>
          </a:p>
          <a:p>
            <a:r>
              <a:rPr lang="en-US" dirty="0" smtClean="0"/>
              <a:t>Alyssa refers to a thesaurus to find a synonym for a word. </a:t>
            </a:r>
          </a:p>
          <a:p>
            <a:r>
              <a:rPr lang="en-US" dirty="0" err="1" smtClean="0"/>
              <a:t>Ixciuh</a:t>
            </a:r>
            <a:r>
              <a:rPr lang="en-US" dirty="0" smtClean="0"/>
              <a:t> was referred to the office after she punched Alejandra.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666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Feel a bit under the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www.youtube.com/watch?v=o7GiJUai4ZU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Alyssa last week.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165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Bicycle</a:t>
            </a:r>
          </a:p>
          <a:p>
            <a:r>
              <a:rPr lang="en-US" dirty="0" smtClean="0"/>
              <a:t>Bilingual</a:t>
            </a:r>
          </a:p>
          <a:p>
            <a:r>
              <a:rPr lang="en-US" dirty="0" smtClean="0"/>
              <a:t>Biracial</a:t>
            </a:r>
          </a:p>
          <a:p>
            <a:r>
              <a:rPr lang="en-US" dirty="0" smtClean="0"/>
              <a:t>Bipartisan</a:t>
            </a:r>
          </a:p>
          <a:p>
            <a:r>
              <a:rPr lang="en-US" dirty="0" smtClean="0"/>
              <a:t>Binary</a:t>
            </a:r>
          </a:p>
          <a:p>
            <a:r>
              <a:rPr lang="en-US" dirty="0" smtClean="0"/>
              <a:t>Binomial </a:t>
            </a:r>
          </a:p>
          <a:p>
            <a:r>
              <a:rPr lang="en-US" dirty="0" smtClean="0"/>
              <a:t>bisexual</a:t>
            </a:r>
          </a:p>
        </p:txBody>
      </p:sp>
    </p:spTree>
    <p:extLst>
      <p:ext uri="{BB962C8B-B14F-4D97-AF65-F5344CB8AC3E}">
        <p14:creationId xmlns:p14="http://schemas.microsoft.com/office/powerpoint/2010/main" val="333692476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bilingual student could understand both Spanish and English fluently.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My children will be biracial.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943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Noun-reflection</a:t>
            </a:r>
          </a:p>
          <a:p>
            <a:r>
              <a:rPr lang="en-US" dirty="0" smtClean="0"/>
              <a:t>Verb-reflect</a:t>
            </a:r>
          </a:p>
          <a:p>
            <a:r>
              <a:rPr lang="en-US" dirty="0" smtClean="0"/>
              <a:t>Past-reflected</a:t>
            </a:r>
          </a:p>
          <a:p>
            <a:r>
              <a:rPr lang="en-US" dirty="0" smtClean="0"/>
              <a:t>Plural-reflects</a:t>
            </a:r>
          </a:p>
          <a:p>
            <a:r>
              <a:rPr lang="en-US" dirty="0" smtClean="0"/>
              <a:t>Participle-reflecting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58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reflect on their lessons for the day to see if they need to change anything to help their students more.</a:t>
            </a:r>
          </a:p>
          <a:p>
            <a:r>
              <a:rPr lang="en-US" dirty="0" smtClean="0"/>
              <a:t>When Ty was punished, he had to go to the corner to reflect on what he had done.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5487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in a blue moon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4000948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www.youtube.com/watch?v=NH-UDR2tVOY</a:t>
            </a:r>
            <a:endParaRPr lang="en-US" dirty="0" smtClean="0"/>
          </a:p>
          <a:p>
            <a:endParaRPr lang="en-US" dirty="0"/>
          </a:p>
          <a:p>
            <a:r>
              <a:rPr lang="en-US" i="1" dirty="0"/>
              <a:t>"</a:t>
            </a:r>
            <a:r>
              <a:rPr lang="en-US" b="1" i="1" dirty="0"/>
              <a:t>Once in a blue moon </a:t>
            </a:r>
            <a:r>
              <a:rPr lang="en-US" i="1" dirty="0"/>
              <a:t>I go to the cinema, only when there's a film I really, really want to see</a:t>
            </a:r>
            <a:r>
              <a:rPr lang="en-US" i="1" dirty="0" smtClean="0"/>
              <a:t>.“</a:t>
            </a:r>
          </a:p>
          <a:p>
            <a:pPr marL="68580" indent="0">
              <a:buNone/>
            </a:pPr>
            <a:endParaRPr lang="en-US" i="1" dirty="0" smtClean="0"/>
          </a:p>
          <a:p>
            <a:r>
              <a:rPr lang="en-US" i="1" dirty="0" smtClean="0"/>
              <a:t>Ms. Barrett gets really angry. </a:t>
            </a:r>
          </a:p>
          <a:p>
            <a:endParaRPr lang="en-US" i="1" dirty="0"/>
          </a:p>
          <a:p>
            <a:r>
              <a:rPr lang="en-US" i="1" dirty="0" err="1" smtClean="0"/>
              <a:t>Ixciuh</a:t>
            </a:r>
            <a:r>
              <a:rPr lang="en-US" i="1" dirty="0" smtClean="0"/>
              <a:t> or Alejandra miss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Adjective </a:t>
            </a:r>
          </a:p>
          <a:p>
            <a:r>
              <a:rPr lang="en-US" dirty="0" smtClean="0"/>
              <a:t>I had probable cause to believe that Ron had drugs on him due to the strong smell coming from his backpack. </a:t>
            </a:r>
          </a:p>
          <a:p>
            <a:r>
              <a:rPr lang="en-US" dirty="0" smtClean="0"/>
              <a:t>Ben Roethlisberger is probable to play because his arm feels better. </a:t>
            </a:r>
          </a:p>
          <a:p>
            <a:r>
              <a:rPr lang="en-US" dirty="0" smtClean="0"/>
              <a:t>It is probable that I will bring in treats to school tomorrow because it is someone’s birthday.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Malnourished </a:t>
            </a:r>
          </a:p>
          <a:p>
            <a:r>
              <a:rPr lang="en-US" dirty="0" smtClean="0"/>
              <a:t>Maladaptive</a:t>
            </a:r>
          </a:p>
          <a:p>
            <a:r>
              <a:rPr lang="en-US" dirty="0" smtClean="0"/>
              <a:t>Malignant </a:t>
            </a:r>
          </a:p>
          <a:p>
            <a:r>
              <a:rPr lang="en-US" dirty="0" smtClean="0"/>
              <a:t>maladies</a:t>
            </a:r>
          </a:p>
          <a:p>
            <a:r>
              <a:rPr lang="en-US" dirty="0" smtClean="0"/>
              <a:t> malaria</a:t>
            </a:r>
          </a:p>
          <a:p>
            <a:r>
              <a:rPr lang="en-US" dirty="0" smtClean="0"/>
              <a:t>Malarkey</a:t>
            </a:r>
          </a:p>
          <a:p>
            <a:r>
              <a:rPr lang="en-US" dirty="0" smtClean="0"/>
              <a:t>Malpractice</a:t>
            </a:r>
            <a:endParaRPr lang="en-US" dirty="0"/>
          </a:p>
          <a:p>
            <a:r>
              <a:rPr lang="en-US" dirty="0" smtClean="0"/>
              <a:t>Maltreat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3195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malignant tumor means that you are about to get better!</a:t>
            </a:r>
          </a:p>
          <a:p>
            <a:r>
              <a:rPr lang="en-US" dirty="0" smtClean="0"/>
              <a:t>You want to see a doctor who has a malpractice lawsuit.</a:t>
            </a:r>
          </a:p>
          <a:p>
            <a:r>
              <a:rPr lang="en-US" dirty="0" smtClean="0"/>
              <a:t>A malnourished child usually is very skinny and has yellowing skin.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611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Noun-regularity </a:t>
            </a:r>
          </a:p>
          <a:p>
            <a:r>
              <a:rPr lang="en-US" dirty="0" smtClean="0"/>
              <a:t>Verb-regulate</a:t>
            </a:r>
          </a:p>
          <a:p>
            <a:r>
              <a:rPr lang="en-US" dirty="0" smtClean="0"/>
              <a:t>Adjective-regular</a:t>
            </a:r>
          </a:p>
          <a:p>
            <a:r>
              <a:rPr lang="en-US" dirty="0" smtClean="0"/>
              <a:t>Past-regulated</a:t>
            </a:r>
          </a:p>
          <a:p>
            <a:r>
              <a:rPr lang="en-US" dirty="0" smtClean="0"/>
              <a:t>Past-participle-regulating </a:t>
            </a:r>
          </a:p>
          <a:p>
            <a:r>
              <a:rPr lang="en-US" dirty="0" smtClean="0"/>
              <a:t>Adverb-regularly </a:t>
            </a:r>
          </a:p>
          <a:p>
            <a:r>
              <a:rPr lang="en-US" dirty="0" smtClean="0"/>
              <a:t>Negative-irregular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20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(Boys close you ears)-cycle every month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ed</a:t>
            </a:r>
            <a:r>
              <a:rPr lang="en-US" dirty="0" smtClean="0"/>
              <a:t> classes</a:t>
            </a:r>
          </a:p>
          <a:p>
            <a:r>
              <a:rPr lang="en-US" dirty="0" smtClean="0"/>
              <a:t>Regular job</a:t>
            </a:r>
          </a:p>
          <a:p>
            <a:r>
              <a:rPr lang="en-US" dirty="0" smtClean="0"/>
              <a:t>Regular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757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the 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CJ and </a:t>
            </a:r>
            <a:r>
              <a:rPr lang="en-US" dirty="0" err="1" smtClean="0"/>
              <a:t>Lebya</a:t>
            </a:r>
            <a:r>
              <a:rPr lang="en-US" dirty="0" smtClean="0"/>
              <a:t> miss a train to take a selfie.</a:t>
            </a:r>
          </a:p>
          <a:p>
            <a:r>
              <a:rPr lang="en-US" dirty="0" smtClean="0"/>
              <a:t>Miss what someone is saying because you were talking to </a:t>
            </a:r>
            <a:r>
              <a:rPr lang="en-US" smtClean="0"/>
              <a:t>your friend.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0836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Decode</a:t>
            </a:r>
          </a:p>
          <a:p>
            <a:r>
              <a:rPr lang="en-US" dirty="0" smtClean="0"/>
              <a:t>Deductive</a:t>
            </a:r>
          </a:p>
          <a:p>
            <a:r>
              <a:rPr lang="en-US" dirty="0" smtClean="0"/>
              <a:t>Deplane</a:t>
            </a:r>
          </a:p>
          <a:p>
            <a:r>
              <a:rPr lang="en-US" dirty="0" smtClean="0"/>
              <a:t>Dethrone</a:t>
            </a:r>
          </a:p>
          <a:p>
            <a:r>
              <a:rPr lang="en-US" dirty="0" smtClean="0"/>
              <a:t>Defoliate</a:t>
            </a:r>
          </a:p>
          <a:p>
            <a:r>
              <a:rPr lang="en-US" dirty="0" smtClean="0"/>
              <a:t>Destruct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25704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Alejandra became queen when she was dethroned. </a:t>
            </a:r>
          </a:p>
          <a:p>
            <a:r>
              <a:rPr lang="en-US" dirty="0" smtClean="0"/>
              <a:t>After we decoded the clue, we found the buried treasure.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205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Noun-relationship, relative</a:t>
            </a:r>
          </a:p>
          <a:p>
            <a:r>
              <a:rPr lang="en-US" dirty="0" smtClean="0"/>
              <a:t>Verb-relate</a:t>
            </a:r>
          </a:p>
          <a:p>
            <a:r>
              <a:rPr lang="en-US" dirty="0" smtClean="0"/>
              <a:t>Adjective-related, relating, relative</a:t>
            </a:r>
          </a:p>
          <a:p>
            <a:r>
              <a:rPr lang="en-US" dirty="0" smtClean="0"/>
              <a:t>Adverb-relatively </a:t>
            </a:r>
          </a:p>
          <a:p>
            <a:r>
              <a:rPr lang="en-US" dirty="0" smtClean="0"/>
              <a:t>Past-related</a:t>
            </a:r>
          </a:p>
          <a:p>
            <a:r>
              <a:rPr lang="en-US" dirty="0" smtClean="0"/>
              <a:t>Past participle-relating</a:t>
            </a:r>
          </a:p>
          <a:p>
            <a:r>
              <a:rPr lang="en-US" dirty="0" smtClean="0"/>
              <a:t>Negative-unrelated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2124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Exodus, Psalms, Proverbs, Numbers</a:t>
            </a:r>
          </a:p>
          <a:p>
            <a:r>
              <a:rPr lang="en-US" dirty="0" smtClean="0"/>
              <a:t>Titans, Panthers, Jets, Cowboys</a:t>
            </a:r>
          </a:p>
          <a:p>
            <a:r>
              <a:rPr lang="en-US" dirty="0" smtClean="0"/>
              <a:t>Kennedy, Bush, Washington, Lincoln, Roosevelt</a:t>
            </a:r>
          </a:p>
          <a:p>
            <a:r>
              <a:rPr lang="en-US" dirty="0" smtClean="0"/>
              <a:t>Civic, Accord, Fit, Odyssey</a:t>
            </a:r>
          </a:p>
          <a:p>
            <a:r>
              <a:rPr lang="en-US" dirty="0" smtClean="0"/>
              <a:t>Ontario, Michigan, Superior, Huron, Erie</a:t>
            </a:r>
          </a:p>
          <a:p>
            <a:r>
              <a:rPr lang="en-US" dirty="0" smtClean="0"/>
              <a:t>Manhattan, Staten Island, Bronx, Brooklyn, Queens</a:t>
            </a:r>
          </a:p>
          <a:p>
            <a:r>
              <a:rPr lang="en-US" dirty="0" smtClean="0"/>
              <a:t>________________________________________</a:t>
            </a:r>
          </a:p>
          <a:p>
            <a:r>
              <a:rPr lang="en-US" dirty="0" smtClean="0"/>
              <a:t>I can relate to Alyssa because we both like 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9588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www.youtube.com/watch?v=V31u0fwnP6c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Ms. Hodgins and I were talking about Dr. Hedrick, and he comes into our 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30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11571</TotalTime>
  <Words>2663</Words>
  <Application>Microsoft Office PowerPoint</Application>
  <PresentationFormat>On-screen Show (4:3)</PresentationFormat>
  <Paragraphs>500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2" baseType="lpstr">
      <vt:lpstr>Century Gothic</vt:lpstr>
      <vt:lpstr>Wingdings 2</vt:lpstr>
      <vt:lpstr>Austin</vt:lpstr>
      <vt:lpstr>Word/Prefix/ Idiom of the Week</vt:lpstr>
      <vt:lpstr>Over-</vt:lpstr>
      <vt:lpstr>Over-</vt:lpstr>
      <vt:lpstr>Prior</vt:lpstr>
      <vt:lpstr>Prior</vt:lpstr>
      <vt:lpstr>Beat Around the Bush </vt:lpstr>
      <vt:lpstr>Sub-</vt:lpstr>
      <vt:lpstr>Sub-</vt:lpstr>
      <vt:lpstr>Probable </vt:lpstr>
      <vt:lpstr>Best of Both Worlds </vt:lpstr>
      <vt:lpstr>Semi-</vt:lpstr>
      <vt:lpstr>Procedure</vt:lpstr>
      <vt:lpstr>Procedure</vt:lpstr>
      <vt:lpstr>It Takes Two to Tango</vt:lpstr>
      <vt:lpstr>Anti-/Ant-</vt:lpstr>
      <vt:lpstr>Anti-/Ant-</vt:lpstr>
      <vt:lpstr>Produce</vt:lpstr>
      <vt:lpstr>Produce</vt:lpstr>
      <vt:lpstr>Bite Off More Than You Can Chew</vt:lpstr>
      <vt:lpstr>Im-</vt:lpstr>
      <vt:lpstr>Im-</vt:lpstr>
      <vt:lpstr>Profile </vt:lpstr>
      <vt:lpstr>Profile</vt:lpstr>
      <vt:lpstr>Can’t Judge a Book by Its Cover</vt:lpstr>
      <vt:lpstr>In-</vt:lpstr>
      <vt:lpstr>In-</vt:lpstr>
      <vt:lpstr>Prompt</vt:lpstr>
      <vt:lpstr>Prompt</vt:lpstr>
      <vt:lpstr>Cut Corners</vt:lpstr>
      <vt:lpstr>Ir-</vt:lpstr>
      <vt:lpstr>Ir-</vt:lpstr>
      <vt:lpstr>Proofread</vt:lpstr>
      <vt:lpstr>Cross that bridge when we come to it </vt:lpstr>
      <vt:lpstr>Il- </vt:lpstr>
      <vt:lpstr>Il-</vt:lpstr>
      <vt:lpstr>property</vt:lpstr>
      <vt:lpstr>property</vt:lpstr>
      <vt:lpstr>Piece of cake</vt:lpstr>
      <vt:lpstr>Under-</vt:lpstr>
      <vt:lpstr>Under-</vt:lpstr>
      <vt:lpstr>propose</vt:lpstr>
      <vt:lpstr>propose</vt:lpstr>
      <vt:lpstr>Let the cat out of the bag</vt:lpstr>
      <vt:lpstr>Mid-</vt:lpstr>
      <vt:lpstr>Mid-</vt:lpstr>
      <vt:lpstr>prove</vt:lpstr>
      <vt:lpstr>prove</vt:lpstr>
      <vt:lpstr>Hit the Nail on the Head</vt:lpstr>
      <vt:lpstr>Inter-</vt:lpstr>
      <vt:lpstr>Inter-</vt:lpstr>
      <vt:lpstr>Purpose</vt:lpstr>
      <vt:lpstr>Purpose</vt:lpstr>
      <vt:lpstr>Kill two birds with one stone</vt:lpstr>
      <vt:lpstr>Fore-</vt:lpstr>
      <vt:lpstr>Fore-</vt:lpstr>
      <vt:lpstr>Quote</vt:lpstr>
      <vt:lpstr>Quote</vt:lpstr>
      <vt:lpstr>Cry Over Spilt Milk</vt:lpstr>
      <vt:lpstr>Trans-</vt:lpstr>
      <vt:lpstr>Trans-</vt:lpstr>
      <vt:lpstr>Rank</vt:lpstr>
      <vt:lpstr>Curiosity killed the cat</vt:lpstr>
      <vt:lpstr>Super-</vt:lpstr>
      <vt:lpstr>Super-</vt:lpstr>
      <vt:lpstr>rare</vt:lpstr>
      <vt:lpstr>Don’t put all your eggs in one basket </vt:lpstr>
      <vt:lpstr>En-</vt:lpstr>
      <vt:lpstr>En-</vt:lpstr>
      <vt:lpstr>Reaction </vt:lpstr>
      <vt:lpstr>On the Ball </vt:lpstr>
      <vt:lpstr>Post-</vt:lpstr>
      <vt:lpstr>Post-</vt:lpstr>
      <vt:lpstr>Recall</vt:lpstr>
      <vt:lpstr>Don’t give up your day job</vt:lpstr>
      <vt:lpstr>Counter-</vt:lpstr>
      <vt:lpstr>Counter-</vt:lpstr>
      <vt:lpstr>Reduce</vt:lpstr>
      <vt:lpstr>Reduce</vt:lpstr>
      <vt:lpstr>Last Straw</vt:lpstr>
      <vt:lpstr>Mono </vt:lpstr>
      <vt:lpstr>Mono</vt:lpstr>
      <vt:lpstr>Refer</vt:lpstr>
      <vt:lpstr>Refer</vt:lpstr>
      <vt:lpstr>Feel a bit under the weather</vt:lpstr>
      <vt:lpstr>Bi-</vt:lpstr>
      <vt:lpstr>Bi-</vt:lpstr>
      <vt:lpstr>Reflect</vt:lpstr>
      <vt:lpstr>Reflect</vt:lpstr>
      <vt:lpstr>Once in a blue moon </vt:lpstr>
      <vt:lpstr>Mal-</vt:lpstr>
      <vt:lpstr>Mal-</vt:lpstr>
      <vt:lpstr>Regular</vt:lpstr>
      <vt:lpstr>Regular</vt:lpstr>
      <vt:lpstr>Miss the boat</vt:lpstr>
      <vt:lpstr>De-</vt:lpstr>
      <vt:lpstr>De-</vt:lpstr>
      <vt:lpstr>relate</vt:lpstr>
      <vt:lpstr>relate</vt:lpstr>
      <vt:lpstr>Speak of the Devil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Word/Prefix/ Idiom of the Week</dc:title>
  <dc:creator>lbauer</dc:creator>
  <cp:lastModifiedBy>lbauer</cp:lastModifiedBy>
  <cp:revision>69</cp:revision>
  <dcterms:created xsi:type="dcterms:W3CDTF">2014-11-18T12:30:40Z</dcterms:created>
  <dcterms:modified xsi:type="dcterms:W3CDTF">2015-11-23T19:25:58Z</dcterms:modified>
</cp:coreProperties>
</file>